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5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1AE2F40-2CD7-432C-B80E-C0BE20741CA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95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C506-87D6-BBCC-5C5E-32A4EF42A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CE56D-9EEC-D47A-F6A8-01B61DDBD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2F4A2-990E-0C0F-1CE5-409368FA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3F732-3953-4CEE-DE43-46A71994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A96EF-B068-4AE5-667F-5EDAACB1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8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354-9633-2854-808E-8AD6AF825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2BBB-8D90-46E0-030E-2034E7CC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F492C-5637-FF69-886B-3B519D90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AD73-8A8A-EB22-8A54-C3D95A65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0786B-173D-A23F-A42D-C433FD28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8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B504B-765D-78A1-98CA-BF407C33A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1FB7B-28D3-7210-187A-287C5ACE6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7C410-4A74-9485-9A63-8E429AF9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8985E-E7BA-AB00-A130-5CFD2DEF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2C03E-5969-A486-06D6-EEF0F011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68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A023-8B0D-8118-E3D9-EC17534A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D76F-FA4F-FAA5-BB14-CFC81F160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C0205-7B65-8129-389E-CD51E1D4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FD4A2-DDBC-4F4F-C6DC-B548D7F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EB3F-C770-07AA-0221-9D7F1DA9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0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7424-7919-6D11-6DF9-90044F08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75A9B-5284-6FCE-05D7-AC36A3268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7D262-3D00-5AA7-AD0D-CE7B19153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F0F77-402A-BF3C-6DD4-C7DFD5A1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85BCB-2173-A649-EEEE-D737CBC7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2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2C5D-E2E1-7843-F086-4176399E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5C50A-3229-2036-BB92-911B3BDE2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2733B-A9E0-1347-A577-690493D9B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61D18-25F6-7FDF-8183-B9578C1D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EFA59-6164-EB29-D61C-FD63B6390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36371-B8AA-C2D6-6D37-65375626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9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75B0-0465-60F0-ADD9-CE80EF0E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C2ED-D020-BF76-DFE0-1D37EAB73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7F654-EE18-9DF0-1B94-42E6F5249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065ED5-B024-38E7-3AE2-1F06C0DC9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FF001-E32E-49A7-0FB5-7B03FD3C7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95F6C-73CE-F5A7-414D-D4043387E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BBF24-E010-C097-AD20-CB82AD22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6CBCF1-DC80-A30F-9C19-53418C2D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FE33-5F34-C7C5-8918-6FA4E163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F199A0-EE46-82C6-C1E8-D2725872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C1F04-7864-1E75-A5B9-1E64450B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327D5-923D-171A-05D0-D39117EC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70865-227D-DD6D-A497-21F197C3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68F2-ED75-AD99-5F0F-16888205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9241D-99CD-F4C9-7C36-EB1C1E56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6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286C-D9F5-8EF0-69A3-1E143B95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EEC1F-935F-458C-E556-C30C66520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E7A9B-CB9F-6777-BF9F-F801959A2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E6753-E41A-26A0-3E8D-1ADEC5964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5AB16-D8B2-F4B7-48E7-53F0491BE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AAFDA-176B-0BEA-F5AA-AE611EA9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4662-6D60-B253-DC21-E758FA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6AAF8-FD8E-AE8E-8A26-262D25A28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E8E4B-E553-F46A-1D82-9E1BF5D8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80D37-3B21-A3CA-7FF8-AD6F999F1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E8025-F7D1-1792-4453-E8446BC5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54D7C-B5E3-A8BC-F16F-DB575177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0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A9AC53-CEF7-22C2-A803-E042BEE4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BCFD5-4F8F-FB72-57F2-8957A0EF1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C36BC-4866-B312-B2DC-97328A8E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B4714-8751-4F96-9D77-9BAA93D47F3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E10E5-B34E-3205-E9A5-188859D5F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7376F-E2B0-9DC8-C89C-EC64B6A14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EB373-1E9F-4F4D-B9E4-2A9C633C6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lowchart: Document 6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4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and extending Copilots to accelerate productivity</a:t>
            </a:r>
          </a:p>
        </p:txBody>
      </p:sp>
      <p:pic>
        <p:nvPicPr>
          <p:cNvPr id="56" name="Picture 55" descr="A screen with a blue and white text&#10;&#10;Description automatically generated">
            <a:extLst>
              <a:ext uri="{FF2B5EF4-FFF2-40B4-BE49-F238E27FC236}">
                <a16:creationId xmlns:a16="http://schemas.microsoft.com/office/drawing/2014/main" id="{8D4F0007-6AF7-EB58-8ACE-79B9E6BF4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674162"/>
            <a:ext cx="7347537" cy="551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6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4" name="Picture 3" descr="A screen showing a web page&#10;&#10;Description automatically generated">
            <a:extLst>
              <a:ext uri="{FF2B5EF4-FFF2-40B4-BE49-F238E27FC236}">
                <a16:creationId xmlns:a16="http://schemas.microsoft.com/office/drawing/2014/main" id="{1CAE5A00-0A1E-8A87-05EC-06237D932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37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4" name="Picture 3" descr="A screen with a screen on it&#10;&#10;Description automatically generated">
            <a:extLst>
              <a:ext uri="{FF2B5EF4-FFF2-40B4-BE49-F238E27FC236}">
                <a16:creationId xmlns:a16="http://schemas.microsoft.com/office/drawing/2014/main" id="{87F3CB21-19A3-0E4E-8342-32FD53CD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85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5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D4621C30-7C09-DF15-D3E6-AD830D14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4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9EF29DB-57BE-DD18-9910-75F4EA9A8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885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0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own Copilots with Microsoft Copilot Studio</a:t>
            </a:r>
          </a:p>
        </p:txBody>
      </p:sp>
    </p:spTree>
    <p:extLst>
      <p:ext uri="{BB962C8B-B14F-4D97-AF65-F5344CB8AC3E}">
        <p14:creationId xmlns:p14="http://schemas.microsoft.com/office/powerpoint/2010/main" val="81744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4" name="Picture 3" descr="A computer screen with a screen showing a program&#10;&#10;Description automatically generated with medium confidence">
            <a:extLst>
              <a:ext uri="{FF2B5EF4-FFF2-40B4-BE49-F238E27FC236}">
                <a16:creationId xmlns:a16="http://schemas.microsoft.com/office/drawing/2014/main" id="{2BBF068A-7BA5-1DBF-612F-AD32BF87B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8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CFE1F73-F1EF-A6E2-E5C8-A4A0799E5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2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4" name="Picture 3" descr="A screen with a computer screen&#10;&#10;Description automatically generated">
            <a:extLst>
              <a:ext uri="{FF2B5EF4-FFF2-40B4-BE49-F238E27FC236}">
                <a16:creationId xmlns:a16="http://schemas.microsoft.com/office/drawing/2014/main" id="{B1908A9A-642D-5973-D189-DC4CFF82E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61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RAG Application in Prompt flow in Azure AI Studio</a:t>
            </a:r>
          </a:p>
        </p:txBody>
      </p:sp>
    </p:spTree>
    <p:extLst>
      <p:ext uri="{BB962C8B-B14F-4D97-AF65-F5344CB8AC3E}">
        <p14:creationId xmlns:p14="http://schemas.microsoft.com/office/powerpoint/2010/main" val="384322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RAG Application in Prompt flow in Azure AI Studio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9112C462-8F5D-905C-D288-B32D405C2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6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/>
              <a:t>Building and extending Copilots to accelerate productivity</a:t>
            </a:r>
            <a:endParaRPr lang="en-US" sz="4400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011780DC-E1E5-C102-6AFD-C0B5DF760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84670"/>
            <a:ext cx="7930101" cy="503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7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RAG Application in Prompt flow in Azure AI Studio</a:t>
            </a:r>
          </a:p>
        </p:txBody>
      </p:sp>
      <p:pic>
        <p:nvPicPr>
          <p:cNvPr id="4" name="Picture 3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EF933550-B25C-A1A7-0BBC-B5D442526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RAG Application in Prompt flow in Azure AI Studio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D1E8B3D-87FB-CAAD-B00C-C7F5B9334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0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RAG Application in Prompt flow in Azure AI Studio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D36CFC2B-19FD-E94C-0545-6F8C8C318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2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RAG Application in Prompt flow in Azure AI Studio</a:t>
            </a:r>
          </a:p>
        </p:txBody>
      </p:sp>
      <p:pic>
        <p:nvPicPr>
          <p:cNvPr id="4" name="Picture 3" descr="A large screen with text on it&#10;&#10;Description automatically generated">
            <a:extLst>
              <a:ext uri="{FF2B5EF4-FFF2-40B4-BE49-F238E27FC236}">
                <a16:creationId xmlns:a16="http://schemas.microsoft.com/office/drawing/2014/main" id="{953BF668-8E2D-F507-D275-05005B3E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95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RAG Application in Prompt flow in Azure AI Studio</a:t>
            </a:r>
          </a:p>
        </p:txBody>
      </p:sp>
      <p:pic>
        <p:nvPicPr>
          <p:cNvPr id="4" name="Picture 3" descr="A screen shot of a diagram&#10;&#10;Description automatically generated">
            <a:extLst>
              <a:ext uri="{FF2B5EF4-FFF2-40B4-BE49-F238E27FC236}">
                <a16:creationId xmlns:a16="http://schemas.microsoft.com/office/drawing/2014/main" id="{4862ADB5-2F52-B06E-251A-3F9DAA875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49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RAG Application in Prompt flow in Azure AI Studio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087FA494-D218-9206-497D-14AE42F8B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69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RAG Application in Prompt flow in Azure AI Studio</a:t>
            </a:r>
          </a:p>
        </p:txBody>
      </p:sp>
      <p:pic>
        <p:nvPicPr>
          <p:cNvPr id="4" name="Picture 3" descr="A group of people in a lecture hall&#10;&#10;Description automatically generated">
            <a:extLst>
              <a:ext uri="{FF2B5EF4-FFF2-40B4-BE49-F238E27FC236}">
                <a16:creationId xmlns:a16="http://schemas.microsoft.com/office/drawing/2014/main" id="{C0E8FE9C-BE42-D2BE-16B6-77EA483A4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83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RAG Application in Prompt flow in Azure AI Studio</a:t>
            </a:r>
          </a:p>
        </p:txBody>
      </p:sp>
      <p:pic>
        <p:nvPicPr>
          <p:cNvPr id="4" name="Picture 3" descr="A screen with text on it&#10;&#10;Description automatically generated">
            <a:extLst>
              <a:ext uri="{FF2B5EF4-FFF2-40B4-BE49-F238E27FC236}">
                <a16:creationId xmlns:a16="http://schemas.microsoft.com/office/drawing/2014/main" id="{333D745E-9721-1F80-36DA-19A565ABC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42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powerful AI apps with Copilot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161635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your RAG Application in Prompt flow in Azure AI Studio</a:t>
            </a:r>
          </a:p>
        </p:txBody>
      </p:sp>
      <p:pic>
        <p:nvPicPr>
          <p:cNvPr id="5" name="Picture 4" descr="A screen with a colorful image&#10;&#10;Description automatically generated">
            <a:extLst>
              <a:ext uri="{FF2B5EF4-FFF2-40B4-BE49-F238E27FC236}">
                <a16:creationId xmlns:a16="http://schemas.microsoft.com/office/drawing/2014/main" id="{FA2ED02B-D7E9-BCAD-E158-0774BB097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/>
              <a:t>Building and extending Copilots to accelerate productivity</a:t>
            </a:r>
            <a:endParaRPr lang="en-US" sz="4400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19A6D18-9454-C329-3E4E-564C5D015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25" y="1405504"/>
            <a:ext cx="7732976" cy="57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3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powerful AI apps with Copilot in Microsoft Fabric</a:t>
            </a:r>
          </a:p>
        </p:txBody>
      </p:sp>
      <p:pic>
        <p:nvPicPr>
          <p:cNvPr id="4" name="Picture 3" descr="A screen with text on it&#10;&#10;Description automatically generated">
            <a:extLst>
              <a:ext uri="{FF2B5EF4-FFF2-40B4-BE49-F238E27FC236}">
                <a16:creationId xmlns:a16="http://schemas.microsoft.com/office/drawing/2014/main" id="{5D5EA1E4-E8FA-1449-7968-AEDC3ED3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87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powerful AI apps with Copilot in Microsoft Fabric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C33B134-351A-0A8A-6FAE-158D2C6F6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49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powerful AI apps with Copilot in Microsoft Fabric</a:t>
            </a:r>
          </a:p>
        </p:txBody>
      </p:sp>
      <p:pic>
        <p:nvPicPr>
          <p:cNvPr id="4" name="Picture 3" descr="A screen with text on it&#10;&#10;Description automatically generated">
            <a:extLst>
              <a:ext uri="{FF2B5EF4-FFF2-40B4-BE49-F238E27FC236}">
                <a16:creationId xmlns:a16="http://schemas.microsoft.com/office/drawing/2014/main" id="{C77CA284-A63F-44DA-4367-23370B08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56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powerful AI apps with Copilot in Microsoft Fabric</a:t>
            </a:r>
          </a:p>
        </p:txBody>
      </p:sp>
      <p:pic>
        <p:nvPicPr>
          <p:cNvPr id="4" name="Picture 3" descr="A screen with text on it&#10;&#10;Description automatically generated">
            <a:extLst>
              <a:ext uri="{FF2B5EF4-FFF2-40B4-BE49-F238E27FC236}">
                <a16:creationId xmlns:a16="http://schemas.microsoft.com/office/drawing/2014/main" id="{9E3C261C-07DC-CB77-6878-CC4B6DF9F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7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powerful AI apps with Copilot in Microsoft Fabric</a:t>
            </a:r>
          </a:p>
        </p:txBody>
      </p:sp>
      <p:pic>
        <p:nvPicPr>
          <p:cNvPr id="4" name="Picture 3" descr="A screen with text on it&#10;&#10;Description automatically generated">
            <a:extLst>
              <a:ext uri="{FF2B5EF4-FFF2-40B4-BE49-F238E27FC236}">
                <a16:creationId xmlns:a16="http://schemas.microsoft.com/office/drawing/2014/main" id="{6C2497C2-3966-CDC6-3914-6B216DED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1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powerful AI apps with Copilot in Microsoft Fabric</a:t>
            </a:r>
          </a:p>
        </p:txBody>
      </p:sp>
      <p:pic>
        <p:nvPicPr>
          <p:cNvPr id="4" name="Picture 3" descr="A screen shot of a presentation&#10;&#10;Description automatically generated">
            <a:extLst>
              <a:ext uri="{FF2B5EF4-FFF2-40B4-BE49-F238E27FC236}">
                <a16:creationId xmlns:a16="http://schemas.microsoft.com/office/drawing/2014/main" id="{BA16864B-D2C6-3147-DCAB-C0084907C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3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powerful AI apps with Copilot in Microsoft Fabric</a:t>
            </a:r>
          </a:p>
        </p:txBody>
      </p:sp>
      <p:pic>
        <p:nvPicPr>
          <p:cNvPr id="4" name="Picture 3" descr="A screen with a qr code on it&#10;&#10;Description automatically generated">
            <a:extLst>
              <a:ext uri="{FF2B5EF4-FFF2-40B4-BE49-F238E27FC236}">
                <a16:creationId xmlns:a16="http://schemas.microsoft.com/office/drawing/2014/main" id="{D68D618F-E45E-9077-FE2F-657D4C7AF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86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 powerful AI apps with Copilot in Microsoft Fabric</a:t>
            </a:r>
          </a:p>
        </p:txBody>
      </p:sp>
      <p:pic>
        <p:nvPicPr>
          <p:cNvPr id="4" name="Picture 3" descr="A screen with a picture of a qr code&#10;&#10;Description automatically generated">
            <a:extLst>
              <a:ext uri="{FF2B5EF4-FFF2-40B4-BE49-F238E27FC236}">
                <a16:creationId xmlns:a16="http://schemas.microsoft.com/office/drawing/2014/main" id="{EE8EAF2D-7BC9-4635-2CC1-533640839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4" name="Picture 3" descr="A large screen with text and images&#10;&#10;Description automatically generated">
            <a:extLst>
              <a:ext uri="{FF2B5EF4-FFF2-40B4-BE49-F238E27FC236}">
                <a16:creationId xmlns:a16="http://schemas.microsoft.com/office/drawing/2014/main" id="{9DD8C5AE-1D7D-3311-0FAD-8A9A639A1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82310"/>
            <a:ext cx="7048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6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DDAA0D8-EC54-9172-F5FE-59CBA80F8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82309"/>
            <a:ext cx="70485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6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4" name="Picture 3" descr="A screen shot of a presentation&#10;&#10;Description automatically generated">
            <a:extLst>
              <a:ext uri="{FF2B5EF4-FFF2-40B4-BE49-F238E27FC236}">
                <a16:creationId xmlns:a16="http://schemas.microsoft.com/office/drawing/2014/main" id="{C38D6EA2-CB7F-EE3B-6F36-2CF149DDB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479550"/>
            <a:ext cx="71755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2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6" name="Picture 5" descr="A computer screen showing a list of tasks&#10;&#10;Description automatically generated">
            <a:extLst>
              <a:ext uri="{FF2B5EF4-FFF2-40B4-BE49-F238E27FC236}">
                <a16:creationId xmlns:a16="http://schemas.microsoft.com/office/drawing/2014/main" id="{67D59887-6985-2622-7F9E-0061A0E25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2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8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24" name="Picture 2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F20B9DA-0CE9-D580-A817-7D296FE27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11C-9ACE-8ECA-F9C6-4DB7804E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925" y="429371"/>
            <a:ext cx="9144000" cy="115293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Building and extending Copilots to accelerate productivity</a:t>
            </a:r>
          </a:p>
        </p:txBody>
      </p:sp>
      <p:pic>
        <p:nvPicPr>
          <p:cNvPr id="4" name="Picture 3" descr="A large screen showing a presentation&#10;&#10;Description automatically generated">
            <a:extLst>
              <a:ext uri="{FF2B5EF4-FFF2-40B4-BE49-F238E27FC236}">
                <a16:creationId xmlns:a16="http://schemas.microsoft.com/office/drawing/2014/main" id="{0FF6A311-6F8D-50AF-5083-FC7C2CC0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5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322</Words>
  <Application>Microsoft Office PowerPoint</Application>
  <PresentationFormat>Widescreen</PresentationFormat>
  <Paragraphs>37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 your own Copilots with Microsoft Copilot Studio</vt:lpstr>
      <vt:lpstr>Building and extending Copilots to accelerate productivity</vt:lpstr>
      <vt:lpstr>Building and extending Copilots to accelerate productivity</vt:lpstr>
      <vt:lpstr>Building and extending Copilots to accelerate productivity</vt:lpstr>
      <vt:lpstr>Build your RAG Application in Prompt flow in Azure AI Studio</vt:lpstr>
      <vt:lpstr>Build your RAG Application in Prompt flow in Azure AI Studio</vt:lpstr>
      <vt:lpstr>Build your RAG Application in Prompt flow in Azure AI Studio</vt:lpstr>
      <vt:lpstr>Build your RAG Application in Prompt flow in Azure AI Studio</vt:lpstr>
      <vt:lpstr>Build your RAG Application in Prompt flow in Azure AI Studio</vt:lpstr>
      <vt:lpstr>Build your RAG Application in Prompt flow in Azure AI Studio</vt:lpstr>
      <vt:lpstr>Build your RAG Application in Prompt flow in Azure AI Studio</vt:lpstr>
      <vt:lpstr>Build your RAG Application in Prompt flow in Azure AI Studio</vt:lpstr>
      <vt:lpstr>Build your RAG Application in Prompt flow in Azure AI Studio</vt:lpstr>
      <vt:lpstr>Build your RAG Application in Prompt flow in Azure AI Studio</vt:lpstr>
      <vt:lpstr>Build powerful AI apps with Copilot in Microsoft Fabric</vt:lpstr>
      <vt:lpstr>Build your RAG Application in Prompt flow in Azure AI Studio</vt:lpstr>
      <vt:lpstr>Build powerful AI apps with Copilot in Microsoft Fabric</vt:lpstr>
      <vt:lpstr>Build powerful AI apps with Copilot in Microsoft Fabric</vt:lpstr>
      <vt:lpstr>Build powerful AI apps with Copilot in Microsoft Fabric</vt:lpstr>
      <vt:lpstr>Build powerful AI apps with Copilot in Microsoft Fabric</vt:lpstr>
      <vt:lpstr>Build powerful AI apps with Copilot in Microsoft Fabric</vt:lpstr>
      <vt:lpstr>Build powerful AI apps with Copilot in Microsoft Fabric</vt:lpstr>
      <vt:lpstr>Build powerful AI apps with Copilot in Microsoft Fabric</vt:lpstr>
      <vt:lpstr>Build powerful AI apps with Copilot in Microsoft Fabric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and extending Copilots to accelerate productivity</dc:title>
  <dc:creator>Patil, Dhirendra</dc:creator>
  <cp:lastModifiedBy>Patil, Dhirendra</cp:lastModifiedBy>
  <cp:revision>8</cp:revision>
  <dcterms:created xsi:type="dcterms:W3CDTF">2024-01-30T14:19:21Z</dcterms:created>
  <dcterms:modified xsi:type="dcterms:W3CDTF">2024-01-30T15:55:59Z</dcterms:modified>
</cp:coreProperties>
</file>